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75" r:id="rId2"/>
    <p:sldId id="309" r:id="rId3"/>
    <p:sldId id="306" r:id="rId4"/>
    <p:sldId id="289" r:id="rId5"/>
    <p:sldId id="307" r:id="rId6"/>
    <p:sldId id="286" r:id="rId7"/>
    <p:sldId id="257" r:id="rId8"/>
    <p:sldId id="267" r:id="rId9"/>
    <p:sldId id="265" r:id="rId10"/>
    <p:sldId id="300" r:id="rId11"/>
    <p:sldId id="278" r:id="rId12"/>
    <p:sldId id="311" r:id="rId13"/>
    <p:sldId id="277" r:id="rId14"/>
    <p:sldId id="285" r:id="rId15"/>
    <p:sldId id="282" r:id="rId16"/>
    <p:sldId id="283" r:id="rId17"/>
    <p:sldId id="308" r:id="rId18"/>
    <p:sldId id="310" r:id="rId19"/>
    <p:sldId id="312" r:id="rId20"/>
    <p:sldId id="28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>
          <p15:clr>
            <a:srgbClr val="A4A3A4"/>
          </p15:clr>
        </p15:guide>
        <p15:guide id="2" pos="37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90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226" y="101"/>
      </p:cViewPr>
      <p:guideLst>
        <p:guide orient="horz" pos="2178"/>
        <p:guide pos="37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9E91D5-EF57-495D-8D64-D1BE590B029B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A68892-649E-45A2-A14D-962E8FAC64D3}">
      <dgm:prSet phldrT="[Text]" phldr="1"/>
      <dgm:spPr/>
      <dgm:t>
        <a:bodyPr/>
        <a:lstStyle/>
        <a:p>
          <a:endParaRPr lang="en-US" dirty="0"/>
        </a:p>
      </dgm:t>
    </dgm:pt>
    <dgm:pt modelId="{7856624B-406D-46D4-BEDF-7C203740ED61}" type="sibTrans" cxnId="{EB437BCC-D22F-4712-8993-7981563F4CF7}">
      <dgm:prSet/>
      <dgm:spPr>
        <a:ln w="508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06FF049B-3F84-41AA-823A-63F32173004A}" type="parTrans" cxnId="{EB437BCC-D22F-4712-8993-7981563F4CF7}">
      <dgm:prSet/>
      <dgm:spPr/>
      <dgm:t>
        <a:bodyPr/>
        <a:lstStyle/>
        <a:p>
          <a:endParaRPr lang="en-US"/>
        </a:p>
      </dgm:t>
    </dgm:pt>
    <dgm:pt modelId="{20396142-CF3E-48B5-A8DB-8A58225BFB76}">
      <dgm:prSet phldrT="[Text]" phldr="1"/>
      <dgm:spPr/>
      <dgm:t>
        <a:bodyPr/>
        <a:lstStyle/>
        <a:p>
          <a:endParaRPr lang="en-US" dirty="0"/>
        </a:p>
      </dgm:t>
    </dgm:pt>
    <dgm:pt modelId="{B295E21A-019B-42BA-9DD4-552ECBFD47EF}" type="sibTrans" cxnId="{78509856-F624-47D6-9261-5C5935799395}">
      <dgm:prSet/>
      <dgm:spPr>
        <a:ln w="41275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D1B5A597-54F4-44AD-B3DC-28AD7CF5290D}" type="parTrans" cxnId="{78509856-F624-47D6-9261-5C5935799395}">
      <dgm:prSet/>
      <dgm:spPr/>
      <dgm:t>
        <a:bodyPr/>
        <a:lstStyle/>
        <a:p>
          <a:endParaRPr lang="en-US"/>
        </a:p>
      </dgm:t>
    </dgm:pt>
    <dgm:pt modelId="{BDDB4C42-0094-44A9-B967-499D0A4FF4FB}">
      <dgm:prSet phldrT="[Text]" phldr="1"/>
      <dgm:spPr/>
      <dgm:t>
        <a:bodyPr/>
        <a:lstStyle/>
        <a:p>
          <a:endParaRPr lang="en-US" dirty="0"/>
        </a:p>
      </dgm:t>
    </dgm:pt>
    <dgm:pt modelId="{EFE16136-378E-4DC6-8094-FE3C310F4F44}" type="sibTrans" cxnId="{555AA550-4CCF-4E98-80E3-2AD2881865CE}">
      <dgm:prSet/>
      <dgm:spPr>
        <a:ln w="444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331086B8-01A8-4B0A-824C-9D1C1CE90C13}" type="parTrans" cxnId="{555AA550-4CCF-4E98-80E3-2AD2881865CE}">
      <dgm:prSet/>
      <dgm:spPr/>
      <dgm:t>
        <a:bodyPr/>
        <a:lstStyle/>
        <a:p>
          <a:endParaRPr lang="en-US"/>
        </a:p>
      </dgm:t>
    </dgm:pt>
    <dgm:pt modelId="{D91C0438-497A-4AAA-9295-B769C64CEDCE}">
      <dgm:prSet phldrT="[Text]" phldr="1"/>
      <dgm:spPr/>
      <dgm:t>
        <a:bodyPr/>
        <a:lstStyle/>
        <a:p>
          <a:endParaRPr lang="en-US" dirty="0"/>
        </a:p>
      </dgm:t>
    </dgm:pt>
    <dgm:pt modelId="{02A5CA92-3468-4655-BCE8-87D64F2810E6}" type="sibTrans" cxnId="{EF3DC861-88A4-415C-8535-AA9168DB6C6F}">
      <dgm:prSet/>
      <dgm:spPr/>
      <dgm:t>
        <a:bodyPr/>
        <a:lstStyle/>
        <a:p>
          <a:endParaRPr lang="en-US"/>
        </a:p>
      </dgm:t>
    </dgm:pt>
    <dgm:pt modelId="{00240246-0FFE-4E6F-BFF0-7D5ECDBD3EFA}" type="parTrans" cxnId="{EF3DC861-88A4-415C-8535-AA9168DB6C6F}">
      <dgm:prSet/>
      <dgm:spPr/>
      <dgm:t>
        <a:bodyPr/>
        <a:lstStyle/>
        <a:p>
          <a:endParaRPr lang="en-US"/>
        </a:p>
      </dgm:t>
    </dgm:pt>
    <dgm:pt modelId="{B89BEC76-FCF2-403D-9A99-CB3042AEA821}">
      <dgm:prSet phldrT="[Text]" phldr="1"/>
      <dgm:spPr/>
      <dgm:t>
        <a:bodyPr/>
        <a:lstStyle/>
        <a:p>
          <a:endParaRPr lang="en-US"/>
        </a:p>
      </dgm:t>
    </dgm:pt>
    <dgm:pt modelId="{26006347-2A59-498C-8930-C977D88FE182}" type="sibTrans" cxnId="{2CD158D7-43F3-4DA2-AF5B-702152AC48A8}">
      <dgm:prSet/>
      <dgm:spPr/>
      <dgm:t>
        <a:bodyPr/>
        <a:lstStyle/>
        <a:p>
          <a:endParaRPr lang="en-US"/>
        </a:p>
      </dgm:t>
    </dgm:pt>
    <dgm:pt modelId="{69F9A6FB-CA14-47EF-A7F3-E3692D3B74F4}" type="parTrans" cxnId="{2CD158D7-43F3-4DA2-AF5B-702152AC48A8}">
      <dgm:prSet/>
      <dgm:spPr/>
      <dgm:t>
        <a:bodyPr/>
        <a:lstStyle/>
        <a:p>
          <a:endParaRPr lang="en-US"/>
        </a:p>
      </dgm:t>
    </dgm:pt>
    <dgm:pt modelId="{B3EA056F-039F-44CE-AD17-6EF9216FC257}" type="pres">
      <dgm:prSet presAssocID="{A09E91D5-EF57-495D-8D64-D1BE590B029B}" presName="Name0" presStyleCnt="0">
        <dgm:presLayoutVars>
          <dgm:chMax val="6"/>
          <dgm:chPref val="6"/>
          <dgm:dir/>
        </dgm:presLayoutVars>
      </dgm:prSet>
      <dgm:spPr/>
    </dgm:pt>
    <dgm:pt modelId="{86D085B7-C68D-4339-A433-603A1EECFC70}" type="pres">
      <dgm:prSet presAssocID="{B89BEC76-FCF2-403D-9A99-CB3042AEA821}" presName="Image1" presStyleCnt="0"/>
      <dgm:spPr/>
    </dgm:pt>
    <dgm:pt modelId="{43688562-9E01-4681-8E26-F649F192BFF3}" type="pres">
      <dgm:prSet presAssocID="{B89BEC76-FCF2-403D-9A99-CB3042AEA821}" presName="Image" presStyleLbl="alignImgPlace1" presStyleIdx="0" presStyleCnt="5" custScaleX="92633" custScaleY="127379" custLinFactNeighborX="95082" custLinFactNeighborY="-54631"/>
      <dgm:spPr>
        <a:prstGeom prst="flowChartOffpageConnector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8575">
          <a:solidFill>
            <a:srgbClr val="C00000"/>
          </a:solidFill>
        </a:ln>
      </dgm:spPr>
    </dgm:pt>
    <dgm:pt modelId="{49655D7A-C7CE-44B6-B11D-614C4432AD46}" type="pres">
      <dgm:prSet presAssocID="{B89BEC76-FCF2-403D-9A99-CB3042AEA821}" presName="Accent1" presStyleCnt="0"/>
      <dgm:spPr/>
    </dgm:pt>
    <dgm:pt modelId="{FE6B8441-E518-4536-B138-2A5982F8A432}" type="pres">
      <dgm:prSet presAssocID="{B89BEC76-FCF2-403D-9A99-CB3042AEA821}" presName="Accent" presStyleLbl="parChTrans1D1" presStyleIdx="0" presStyleCnt="5" custLinFactNeighborX="-3208" custLinFactNeighborY="2323"/>
      <dgm:spPr/>
    </dgm:pt>
    <dgm:pt modelId="{623BB13D-26DF-4EA3-8626-FECAB9A68DC4}" type="pres">
      <dgm:prSet presAssocID="{B89BEC76-FCF2-403D-9A99-CB3042AEA821}" presName="Text1" presStyleLbl="alignImgPlac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BE1A48-6CC3-4026-80B7-9FBFB0D291BE}" type="pres">
      <dgm:prSet presAssocID="{D91C0438-497A-4AAA-9295-B769C64CEDCE}" presName="Image2" presStyleCnt="0"/>
      <dgm:spPr/>
    </dgm:pt>
    <dgm:pt modelId="{C00A669D-E70E-46D4-8EB1-7A431402D467}" type="pres">
      <dgm:prSet presAssocID="{D91C0438-497A-4AAA-9295-B769C64CEDCE}" presName="Image" presStyleLbl="alignImgPlace1" presStyleIdx="1" presStyleCnt="5" custScaleX="312996" custScaleY="187759" custLinFactY="100000" custLinFactNeighborX="-35004" custLinFactNeighborY="120756"/>
      <dgm:spPr>
        <a:prstGeom prst="flowChartManualInpu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8575">
          <a:solidFill>
            <a:schemeClr val="accent3">
              <a:lumMod val="60000"/>
              <a:lumOff val="40000"/>
            </a:schemeClr>
          </a:solidFill>
        </a:ln>
      </dgm:spPr>
    </dgm:pt>
    <dgm:pt modelId="{424DF3C1-4A06-4117-BF90-BC3D424DABB7}" type="pres">
      <dgm:prSet presAssocID="{D91C0438-497A-4AAA-9295-B769C64CEDCE}" presName="Accent2" presStyleCnt="0"/>
      <dgm:spPr/>
    </dgm:pt>
    <dgm:pt modelId="{9647B81C-0AD5-425F-999C-107133393E88}" type="pres">
      <dgm:prSet presAssocID="{D91C0438-497A-4AAA-9295-B769C64CEDCE}" presName="Accent" presStyleLbl="parChTrans1D1" presStyleIdx="1" presStyleCnt="5" custLinFactNeighborX="37341" custLinFactNeighborY="23421"/>
      <dgm:spPr/>
    </dgm:pt>
    <dgm:pt modelId="{BE853E54-B970-4BD5-B002-43B9C6BB9984}" type="pres">
      <dgm:prSet presAssocID="{D91C0438-497A-4AAA-9295-B769C64CEDCE}" presName="Text2" presStyleLbl="alignImgPlac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313DA-CC1E-487E-9578-65792F0459A5}" type="pres">
      <dgm:prSet presAssocID="{BDDB4C42-0094-44A9-B967-499D0A4FF4FB}" presName="Image3" presStyleCnt="0"/>
      <dgm:spPr/>
    </dgm:pt>
    <dgm:pt modelId="{DC8591A2-A475-46FF-AD51-1315C1E1852B}" type="pres">
      <dgm:prSet presAssocID="{BDDB4C42-0094-44A9-B967-499D0A4FF4FB}" presName="Image" presStyleLbl="alignImgPlace1" presStyleIdx="2" presStyleCnt="5" custScaleX="231527" custScaleY="276473" custLinFactX="-100000" custLinFactY="-37713" custLinFactNeighborX="-138499" custLinFactNeighborY="-100000"/>
      <dgm:spPr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38100">
          <a:solidFill>
            <a:schemeClr val="accent6">
              <a:lumMod val="75000"/>
            </a:schemeClr>
          </a:solidFill>
        </a:ln>
      </dgm:spPr>
    </dgm:pt>
    <dgm:pt modelId="{478D2609-F33F-4E63-9417-313302CA3AF9}" type="pres">
      <dgm:prSet presAssocID="{BDDB4C42-0094-44A9-B967-499D0A4FF4FB}" presName="Accent3" presStyleCnt="0"/>
      <dgm:spPr/>
    </dgm:pt>
    <dgm:pt modelId="{0EE82384-7925-4DB7-A93C-24095F7607ED}" type="pres">
      <dgm:prSet presAssocID="{BDDB4C42-0094-44A9-B967-499D0A4FF4FB}" presName="Accent" presStyleLbl="parChTrans1D1" presStyleIdx="2" presStyleCnt="5" custScaleX="19278" custScaleY="232201" custLinFactY="20874" custLinFactNeighborX="18646" custLinFactNeighborY="100000"/>
      <dgm:spPr/>
    </dgm:pt>
    <dgm:pt modelId="{A33089FB-AB76-49C1-88F7-E0B02A539D7D}" type="pres">
      <dgm:prSet presAssocID="{BDDB4C42-0094-44A9-B967-499D0A4FF4FB}" presName="Text3" presStyleLbl="alignImgPlac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F3D232-D6B4-4A9E-8860-0F31F765820B}" type="pres">
      <dgm:prSet presAssocID="{20396142-CF3E-48B5-A8DB-8A58225BFB76}" presName="Image4" presStyleCnt="0"/>
      <dgm:spPr/>
    </dgm:pt>
    <dgm:pt modelId="{241F730C-D833-46FC-9197-12D464D6E36A}" type="pres">
      <dgm:prSet presAssocID="{20396142-CF3E-48B5-A8DB-8A58225BFB76}" presName="Image" presStyleLbl="alignImgPlace1" presStyleIdx="3" presStyleCnt="5" custScaleX="297699" custScaleY="295461" custLinFactX="400000" custLinFactNeighborX="412328" custLinFactNeighborY="79795"/>
      <dgm:spPr>
        <a:prstGeom prst="teardrop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74333364-7404-450F-89BC-55D89AD54528}" type="pres">
      <dgm:prSet presAssocID="{20396142-CF3E-48B5-A8DB-8A58225BFB76}" presName="Accent4" presStyleCnt="0"/>
      <dgm:spPr/>
    </dgm:pt>
    <dgm:pt modelId="{EA7AC3F6-BBF8-4F2E-8C9D-729FEEE66268}" type="pres">
      <dgm:prSet presAssocID="{20396142-CF3E-48B5-A8DB-8A58225BFB76}" presName="Accent" presStyleLbl="parChTrans1D1" presStyleIdx="3" presStyleCnt="5" custLinFactX="-81056" custLinFactY="-100000" custLinFactNeighborX="-100000" custLinFactNeighborY="-138425"/>
      <dgm:spPr/>
    </dgm:pt>
    <dgm:pt modelId="{833D9710-C64D-46EF-95FF-113C5B11861A}" type="pres">
      <dgm:prSet presAssocID="{20396142-CF3E-48B5-A8DB-8A58225BFB76}" presName="Text4" presStyleLbl="alignImgPlac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096E0-0736-418B-A062-25363B0A6D9C}" type="pres">
      <dgm:prSet presAssocID="{89A68892-649E-45A2-A14D-962E8FAC64D3}" presName="Image5" presStyleCnt="0"/>
      <dgm:spPr/>
    </dgm:pt>
    <dgm:pt modelId="{BB25B17D-F858-4307-867C-3B8B3F67633B}" type="pres">
      <dgm:prSet presAssocID="{89A68892-649E-45A2-A14D-962E8FAC64D3}" presName="Image" presStyleLbl="alignImgPlace1" presStyleIdx="4" presStyleCnt="5" custScaleX="211906" custScaleY="173953" custLinFactX="-155678" custLinFactNeighborX="-200000" custLinFactNeighborY="-45213"/>
      <dgm:spPr>
        <a:prstGeom prst="flowChartDelay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38100">
          <a:solidFill>
            <a:schemeClr val="accent1">
              <a:lumMod val="75000"/>
            </a:schemeClr>
          </a:solidFill>
        </a:ln>
      </dgm:spPr>
    </dgm:pt>
    <dgm:pt modelId="{45FD7421-F309-4A2A-BC78-EFC3EB1DE9E9}" type="pres">
      <dgm:prSet presAssocID="{89A68892-649E-45A2-A14D-962E8FAC64D3}" presName="Accent5" presStyleCnt="0"/>
      <dgm:spPr/>
    </dgm:pt>
    <dgm:pt modelId="{F35EF935-72D3-4786-AF85-03A72BC9BC79}" type="pres">
      <dgm:prSet presAssocID="{89A68892-649E-45A2-A14D-962E8FAC64D3}" presName="Accent" presStyleLbl="parChTrans1D1" presStyleIdx="4" presStyleCnt="5" custLinFactX="-200000" custLinFactY="-70148" custLinFactNeighborX="-287228" custLinFactNeighborY="-100000"/>
      <dgm:spPr/>
    </dgm:pt>
    <dgm:pt modelId="{DD4FCADE-CBA3-4204-B134-044AEB41928A}" type="pres">
      <dgm:prSet presAssocID="{89A68892-649E-45A2-A14D-962E8FAC64D3}" presName="Text5" presStyleLbl="alignImgPlace1" presStyleIdx="4" presStyleCnt="5" custAng="7126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437BCC-D22F-4712-8993-7981563F4CF7}" srcId="{A09E91D5-EF57-495D-8D64-D1BE590B029B}" destId="{89A68892-649E-45A2-A14D-962E8FAC64D3}" srcOrd="4" destOrd="0" parTransId="{06FF049B-3F84-41AA-823A-63F32173004A}" sibTransId="{7856624B-406D-46D4-BEDF-7C203740ED61}"/>
    <dgm:cxn modelId="{B133BEDF-6AEE-4207-BD7C-9A3A74249D5F}" type="presOf" srcId="{D91C0438-497A-4AAA-9295-B769C64CEDCE}" destId="{BE853E54-B970-4BD5-B002-43B9C6BB9984}" srcOrd="0" destOrd="0" presId="urn:microsoft.com/office/officeart/2011/layout/ThemePictureAccent"/>
    <dgm:cxn modelId="{2CD158D7-43F3-4DA2-AF5B-702152AC48A8}" srcId="{A09E91D5-EF57-495D-8D64-D1BE590B029B}" destId="{B89BEC76-FCF2-403D-9A99-CB3042AEA821}" srcOrd="0" destOrd="0" parTransId="{69F9A6FB-CA14-47EF-A7F3-E3692D3B74F4}" sibTransId="{26006347-2A59-498C-8930-C977D88FE182}"/>
    <dgm:cxn modelId="{2649485A-C81F-495C-A1FC-F6D0148D4D36}" type="presOf" srcId="{BDDB4C42-0094-44A9-B967-499D0A4FF4FB}" destId="{A33089FB-AB76-49C1-88F7-E0B02A539D7D}" srcOrd="0" destOrd="0" presId="urn:microsoft.com/office/officeart/2011/layout/ThemePictureAccent"/>
    <dgm:cxn modelId="{78509856-F624-47D6-9261-5C5935799395}" srcId="{A09E91D5-EF57-495D-8D64-D1BE590B029B}" destId="{20396142-CF3E-48B5-A8DB-8A58225BFB76}" srcOrd="3" destOrd="0" parTransId="{D1B5A597-54F4-44AD-B3DC-28AD7CF5290D}" sibTransId="{B295E21A-019B-42BA-9DD4-552ECBFD47EF}"/>
    <dgm:cxn modelId="{6466F3EC-4DC5-467B-BE17-732FBE2B61C1}" type="presOf" srcId="{20396142-CF3E-48B5-A8DB-8A58225BFB76}" destId="{833D9710-C64D-46EF-95FF-113C5B11861A}" srcOrd="0" destOrd="0" presId="urn:microsoft.com/office/officeart/2011/layout/ThemePictureAccent"/>
    <dgm:cxn modelId="{B4C53A10-8815-4700-970A-667E1A45F05D}" type="presOf" srcId="{A09E91D5-EF57-495D-8D64-D1BE590B029B}" destId="{B3EA056F-039F-44CE-AD17-6EF9216FC257}" srcOrd="0" destOrd="0" presId="urn:microsoft.com/office/officeart/2011/layout/ThemePictureAccent"/>
    <dgm:cxn modelId="{6CF3CBE3-7E25-4525-8228-6159240F7159}" type="presOf" srcId="{B89BEC76-FCF2-403D-9A99-CB3042AEA821}" destId="{623BB13D-26DF-4EA3-8626-FECAB9A68DC4}" srcOrd="0" destOrd="0" presId="urn:microsoft.com/office/officeart/2011/layout/ThemePictureAccent"/>
    <dgm:cxn modelId="{EF3DC861-88A4-415C-8535-AA9168DB6C6F}" srcId="{A09E91D5-EF57-495D-8D64-D1BE590B029B}" destId="{D91C0438-497A-4AAA-9295-B769C64CEDCE}" srcOrd="1" destOrd="0" parTransId="{00240246-0FFE-4E6F-BFF0-7D5ECDBD3EFA}" sibTransId="{02A5CA92-3468-4655-BCE8-87D64F2810E6}"/>
    <dgm:cxn modelId="{E4EBEF12-3301-496F-9FEA-68911950C293}" type="presOf" srcId="{89A68892-649E-45A2-A14D-962E8FAC64D3}" destId="{DD4FCADE-CBA3-4204-B134-044AEB41928A}" srcOrd="0" destOrd="0" presId="urn:microsoft.com/office/officeart/2011/layout/ThemePictureAccent"/>
    <dgm:cxn modelId="{555AA550-4CCF-4E98-80E3-2AD2881865CE}" srcId="{A09E91D5-EF57-495D-8D64-D1BE590B029B}" destId="{BDDB4C42-0094-44A9-B967-499D0A4FF4FB}" srcOrd="2" destOrd="0" parTransId="{331086B8-01A8-4B0A-824C-9D1C1CE90C13}" sibTransId="{EFE16136-378E-4DC6-8094-FE3C310F4F44}"/>
    <dgm:cxn modelId="{BC1797AD-E8F3-4AA8-B0D9-547A6B8FBDDB}" type="presParOf" srcId="{B3EA056F-039F-44CE-AD17-6EF9216FC257}" destId="{86D085B7-C68D-4339-A433-603A1EECFC70}" srcOrd="0" destOrd="0" presId="urn:microsoft.com/office/officeart/2011/layout/ThemePictureAccent"/>
    <dgm:cxn modelId="{A106D2D3-2660-4EC8-9B1E-19AE6F9D9AC5}" type="presParOf" srcId="{86D085B7-C68D-4339-A433-603A1EECFC70}" destId="{43688562-9E01-4681-8E26-F649F192BFF3}" srcOrd="0" destOrd="0" presId="urn:microsoft.com/office/officeart/2011/layout/ThemePictureAccent"/>
    <dgm:cxn modelId="{5BF78F69-B0DA-4D85-A37E-B77A3E179C67}" type="presParOf" srcId="{B3EA056F-039F-44CE-AD17-6EF9216FC257}" destId="{49655D7A-C7CE-44B6-B11D-614C4432AD46}" srcOrd="1" destOrd="0" presId="urn:microsoft.com/office/officeart/2011/layout/ThemePictureAccent"/>
    <dgm:cxn modelId="{96E13821-066A-4130-86A8-13937428EB37}" type="presParOf" srcId="{49655D7A-C7CE-44B6-B11D-614C4432AD46}" destId="{FE6B8441-E518-4536-B138-2A5982F8A432}" srcOrd="0" destOrd="0" presId="urn:microsoft.com/office/officeart/2011/layout/ThemePictureAccent"/>
    <dgm:cxn modelId="{09F7A09E-3C4F-4BA3-9F28-CD9598B7E1EA}" type="presParOf" srcId="{B3EA056F-039F-44CE-AD17-6EF9216FC257}" destId="{623BB13D-26DF-4EA3-8626-FECAB9A68DC4}" srcOrd="2" destOrd="0" presId="urn:microsoft.com/office/officeart/2011/layout/ThemePictureAccent"/>
    <dgm:cxn modelId="{F473A1F2-CB37-4DC0-A445-2F379C3D6605}" type="presParOf" srcId="{B3EA056F-039F-44CE-AD17-6EF9216FC257}" destId="{20BE1A48-6CC3-4026-80B7-9FBFB0D291BE}" srcOrd="3" destOrd="0" presId="urn:microsoft.com/office/officeart/2011/layout/ThemePictureAccent"/>
    <dgm:cxn modelId="{DD1FD0DE-125B-4E0B-A353-77DEA27BEBA8}" type="presParOf" srcId="{20BE1A48-6CC3-4026-80B7-9FBFB0D291BE}" destId="{C00A669D-E70E-46D4-8EB1-7A431402D467}" srcOrd="0" destOrd="0" presId="urn:microsoft.com/office/officeart/2011/layout/ThemePictureAccent"/>
    <dgm:cxn modelId="{1E553E80-93B5-440C-A37B-205DADDD5503}" type="presParOf" srcId="{B3EA056F-039F-44CE-AD17-6EF9216FC257}" destId="{424DF3C1-4A06-4117-BF90-BC3D424DABB7}" srcOrd="4" destOrd="0" presId="urn:microsoft.com/office/officeart/2011/layout/ThemePictureAccent"/>
    <dgm:cxn modelId="{7FBA118E-2F76-4E38-85CD-BED1F1583C22}" type="presParOf" srcId="{424DF3C1-4A06-4117-BF90-BC3D424DABB7}" destId="{9647B81C-0AD5-425F-999C-107133393E88}" srcOrd="0" destOrd="0" presId="urn:microsoft.com/office/officeart/2011/layout/ThemePictureAccent"/>
    <dgm:cxn modelId="{D513109C-6FCD-40E0-8F21-B6B611AEB02D}" type="presParOf" srcId="{B3EA056F-039F-44CE-AD17-6EF9216FC257}" destId="{BE853E54-B970-4BD5-B002-43B9C6BB9984}" srcOrd="5" destOrd="0" presId="urn:microsoft.com/office/officeart/2011/layout/ThemePictureAccent"/>
    <dgm:cxn modelId="{25A38810-DBB1-4EFA-A612-F225A4BAD51E}" type="presParOf" srcId="{B3EA056F-039F-44CE-AD17-6EF9216FC257}" destId="{399313DA-CC1E-487E-9578-65792F0459A5}" srcOrd="6" destOrd="0" presId="urn:microsoft.com/office/officeart/2011/layout/ThemePictureAccent"/>
    <dgm:cxn modelId="{CFEBF47E-5094-464E-9C62-0C76AF1D1EC0}" type="presParOf" srcId="{399313DA-CC1E-487E-9578-65792F0459A5}" destId="{DC8591A2-A475-46FF-AD51-1315C1E1852B}" srcOrd="0" destOrd="0" presId="urn:microsoft.com/office/officeart/2011/layout/ThemePictureAccent"/>
    <dgm:cxn modelId="{D16EC495-F60C-46AE-96F5-AD61C59223DE}" type="presParOf" srcId="{B3EA056F-039F-44CE-AD17-6EF9216FC257}" destId="{478D2609-F33F-4E63-9417-313302CA3AF9}" srcOrd="7" destOrd="0" presId="urn:microsoft.com/office/officeart/2011/layout/ThemePictureAccent"/>
    <dgm:cxn modelId="{E878E8DB-795F-4480-8722-C12E2C6EA42F}" type="presParOf" srcId="{478D2609-F33F-4E63-9417-313302CA3AF9}" destId="{0EE82384-7925-4DB7-A93C-24095F7607ED}" srcOrd="0" destOrd="0" presId="urn:microsoft.com/office/officeart/2011/layout/ThemePictureAccent"/>
    <dgm:cxn modelId="{8F566CCD-11E0-47EC-8D2E-34E768ADEEE5}" type="presParOf" srcId="{B3EA056F-039F-44CE-AD17-6EF9216FC257}" destId="{A33089FB-AB76-49C1-88F7-E0B02A539D7D}" srcOrd="8" destOrd="0" presId="urn:microsoft.com/office/officeart/2011/layout/ThemePictureAccent"/>
    <dgm:cxn modelId="{81888E19-2330-4CB2-8513-23A001967E01}" type="presParOf" srcId="{B3EA056F-039F-44CE-AD17-6EF9216FC257}" destId="{2CF3D232-D6B4-4A9E-8860-0F31F765820B}" srcOrd="9" destOrd="0" presId="urn:microsoft.com/office/officeart/2011/layout/ThemePictureAccent"/>
    <dgm:cxn modelId="{2C6A35AC-7F9A-4C5B-8EBE-558DBD50826F}" type="presParOf" srcId="{2CF3D232-D6B4-4A9E-8860-0F31F765820B}" destId="{241F730C-D833-46FC-9197-12D464D6E36A}" srcOrd="0" destOrd="0" presId="urn:microsoft.com/office/officeart/2011/layout/ThemePictureAccent"/>
    <dgm:cxn modelId="{E0EE009B-E1CC-49EC-89F2-F820DFB7A32E}" type="presParOf" srcId="{B3EA056F-039F-44CE-AD17-6EF9216FC257}" destId="{74333364-7404-450F-89BC-55D89AD54528}" srcOrd="10" destOrd="0" presId="urn:microsoft.com/office/officeart/2011/layout/ThemePictureAccent"/>
    <dgm:cxn modelId="{A2369F31-C794-4C63-AB94-49E315F1992F}" type="presParOf" srcId="{74333364-7404-450F-89BC-55D89AD54528}" destId="{EA7AC3F6-BBF8-4F2E-8C9D-729FEEE66268}" srcOrd="0" destOrd="0" presId="urn:microsoft.com/office/officeart/2011/layout/ThemePictureAccent"/>
    <dgm:cxn modelId="{2C2B59D1-66DC-44D9-AB4C-F376BC916AC3}" type="presParOf" srcId="{B3EA056F-039F-44CE-AD17-6EF9216FC257}" destId="{833D9710-C64D-46EF-95FF-113C5B11861A}" srcOrd="11" destOrd="0" presId="urn:microsoft.com/office/officeart/2011/layout/ThemePictureAccent"/>
    <dgm:cxn modelId="{7143BDAF-FFD4-4AF8-B31C-6A1F66C66851}" type="presParOf" srcId="{B3EA056F-039F-44CE-AD17-6EF9216FC257}" destId="{763096E0-0736-418B-A062-25363B0A6D9C}" srcOrd="12" destOrd="0" presId="urn:microsoft.com/office/officeart/2011/layout/ThemePictureAccent"/>
    <dgm:cxn modelId="{8A25AFC5-02DC-4BDA-871A-EC6B9A15D064}" type="presParOf" srcId="{763096E0-0736-418B-A062-25363B0A6D9C}" destId="{BB25B17D-F858-4307-867C-3B8B3F67633B}" srcOrd="0" destOrd="0" presId="urn:microsoft.com/office/officeart/2011/layout/ThemePictureAccent"/>
    <dgm:cxn modelId="{69FF7A02-D848-4BEB-8916-8812079245AE}" type="presParOf" srcId="{B3EA056F-039F-44CE-AD17-6EF9216FC257}" destId="{45FD7421-F309-4A2A-BC78-EFC3EB1DE9E9}" srcOrd="13" destOrd="0" presId="urn:microsoft.com/office/officeart/2011/layout/ThemePictureAccent"/>
    <dgm:cxn modelId="{09CD16EC-8909-4EEB-B721-153E3BF0749A}" type="presParOf" srcId="{45FD7421-F309-4A2A-BC78-EFC3EB1DE9E9}" destId="{F35EF935-72D3-4786-AF85-03A72BC9BC79}" srcOrd="0" destOrd="0" presId="urn:microsoft.com/office/officeart/2011/layout/ThemePictureAccent"/>
    <dgm:cxn modelId="{2482D686-2BC7-4E2D-96EF-9B6B911C13E0}" type="presParOf" srcId="{B3EA056F-039F-44CE-AD17-6EF9216FC257}" destId="{DD4FCADE-CBA3-4204-B134-044AEB41928A}" srcOrd="14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C0091E-6DD0-4B27-B868-8974190073F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D09279E2-F652-4391-A832-356F48382959}">
      <dgm:prSet phldrT="[Text]"/>
      <dgm:spPr/>
      <dgm:t>
        <a:bodyPr/>
        <a:lstStyle/>
        <a:p>
          <a:r>
            <a:rPr lang="en-US" dirty="0" smtClean="0"/>
            <a:t>La </a:t>
          </a:r>
          <a:r>
            <a:rPr lang="en-US" dirty="0" err="1" smtClean="0"/>
            <a:t>pressoterapia</a:t>
          </a:r>
          <a:endParaRPr lang="en-US" dirty="0"/>
        </a:p>
      </dgm:t>
    </dgm:pt>
    <dgm:pt modelId="{568C762E-0302-401B-B80A-8169CFAB1508}" type="parTrans" cxnId="{5BA795AE-1EB6-4076-B951-360DBEE21EEA}">
      <dgm:prSet/>
      <dgm:spPr/>
      <dgm:t>
        <a:bodyPr/>
        <a:lstStyle/>
        <a:p>
          <a:endParaRPr lang="en-US"/>
        </a:p>
      </dgm:t>
    </dgm:pt>
    <dgm:pt modelId="{651C779A-7AF7-45C1-BA46-65DA87A4E8AC}" type="sibTrans" cxnId="{5BA795AE-1EB6-4076-B951-360DBEE21EEA}">
      <dgm:prSet/>
      <dgm:spPr/>
      <dgm:t>
        <a:bodyPr/>
        <a:lstStyle/>
        <a:p>
          <a:endParaRPr lang="en-US"/>
        </a:p>
      </dgm:t>
    </dgm:pt>
    <dgm:pt modelId="{841E50D9-E5DD-4E0D-BEAC-6C4B0FEB600D}" type="pres">
      <dgm:prSet presAssocID="{D7C0091E-6DD0-4B27-B868-8974190073F9}" presName="Name0" presStyleCnt="0">
        <dgm:presLayoutVars>
          <dgm:dir/>
          <dgm:resizeHandles val="exact"/>
        </dgm:presLayoutVars>
      </dgm:prSet>
      <dgm:spPr/>
    </dgm:pt>
    <dgm:pt modelId="{88BF9849-BD5B-4784-81A8-E31EB3C44678}" type="pres">
      <dgm:prSet presAssocID="{D09279E2-F652-4391-A832-356F48382959}" presName="composite" presStyleCnt="0"/>
      <dgm:spPr/>
    </dgm:pt>
    <dgm:pt modelId="{37E28E19-587D-4C25-B2B8-76AAC79E019A}" type="pres">
      <dgm:prSet presAssocID="{D09279E2-F652-4391-A832-356F48382959}" presName="rect1" presStyleLbl="bgImgPlace1" presStyleIdx="0" presStyleCnt="1" custScaleY="151392" custLinFactX="78688" custLinFactNeighborX="100000" custLinFactNeighborY="-9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38100">
          <a:solidFill>
            <a:schemeClr val="accent1">
              <a:lumMod val="50000"/>
            </a:schemeClr>
          </a:solidFill>
        </a:ln>
      </dgm:spPr>
    </dgm:pt>
    <dgm:pt modelId="{1B9724C7-22EF-4D31-8EE7-62F2146B05AF}" type="pres">
      <dgm:prSet presAssocID="{D09279E2-F652-4391-A832-356F48382959}" presName="wedgeRectCallout1" presStyleLbl="node1" presStyleIdx="0" presStyleCnt="1" custLinFactX="93890" custLinFactNeighborX="100000" custLinFactNeighborY="-146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8474A6-9176-457A-B5C1-18CB786809AD}" type="presOf" srcId="{D7C0091E-6DD0-4B27-B868-8974190073F9}" destId="{841E50D9-E5DD-4E0D-BEAC-6C4B0FEB600D}" srcOrd="0" destOrd="0" presId="urn:microsoft.com/office/officeart/2008/layout/BendingPictureCaptionList"/>
    <dgm:cxn modelId="{7B862EAA-9F40-494A-B938-088BCB056D2A}" type="presOf" srcId="{D09279E2-F652-4391-A832-356F48382959}" destId="{1B9724C7-22EF-4D31-8EE7-62F2146B05AF}" srcOrd="0" destOrd="0" presId="urn:microsoft.com/office/officeart/2008/layout/BendingPictureCaptionList"/>
    <dgm:cxn modelId="{5BA795AE-1EB6-4076-B951-360DBEE21EEA}" srcId="{D7C0091E-6DD0-4B27-B868-8974190073F9}" destId="{D09279E2-F652-4391-A832-356F48382959}" srcOrd="0" destOrd="0" parTransId="{568C762E-0302-401B-B80A-8169CFAB1508}" sibTransId="{651C779A-7AF7-45C1-BA46-65DA87A4E8AC}"/>
    <dgm:cxn modelId="{94C1C0BB-EE2F-43A5-BA6D-D415974D70FB}" type="presParOf" srcId="{841E50D9-E5DD-4E0D-BEAC-6C4B0FEB600D}" destId="{88BF9849-BD5B-4784-81A8-E31EB3C44678}" srcOrd="0" destOrd="0" presId="urn:microsoft.com/office/officeart/2008/layout/BendingPictureCaptionList"/>
    <dgm:cxn modelId="{1F4027DB-CB6E-4324-B1DA-C398EEF911FD}" type="presParOf" srcId="{88BF9849-BD5B-4784-81A8-E31EB3C44678}" destId="{37E28E19-587D-4C25-B2B8-76AAC79E019A}" srcOrd="0" destOrd="0" presId="urn:microsoft.com/office/officeart/2008/layout/BendingPictureCaptionList"/>
    <dgm:cxn modelId="{5C450033-D54D-4319-81F9-5DEA9CA83672}" type="presParOf" srcId="{88BF9849-BD5B-4784-81A8-E31EB3C44678}" destId="{1B9724C7-22EF-4D31-8EE7-62F2146B05A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82526B-0793-4661-B851-FDDB633444E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6DEDD9E4-4097-44EF-A205-DA5DFF088C3E}">
      <dgm:prSet phldrT="[Text]"/>
      <dgm:spPr/>
      <dgm:t>
        <a:bodyPr/>
        <a:lstStyle/>
        <a:p>
          <a:r>
            <a:rPr lang="en-US" dirty="0" err="1" smtClean="0"/>
            <a:t>Allestiamo</a:t>
          </a:r>
          <a:r>
            <a:rPr lang="en-US" dirty="0" smtClean="0"/>
            <a:t> </a:t>
          </a:r>
          <a:r>
            <a:rPr lang="en-US" dirty="0" err="1" smtClean="0"/>
            <a:t>il</a:t>
          </a:r>
          <a:r>
            <a:rPr lang="en-US" dirty="0" smtClean="0"/>
            <a:t> </a:t>
          </a:r>
          <a:r>
            <a:rPr lang="en-US" dirty="0" err="1" smtClean="0"/>
            <a:t>laboratorio</a:t>
          </a:r>
          <a:endParaRPr lang="en-US" dirty="0"/>
        </a:p>
      </dgm:t>
    </dgm:pt>
    <dgm:pt modelId="{659B0021-ADC3-41A6-86A0-AD3D2E604E08}" type="parTrans" cxnId="{D5977F3A-D04A-4142-9E91-4DFE2FA6CA24}">
      <dgm:prSet/>
      <dgm:spPr/>
      <dgm:t>
        <a:bodyPr/>
        <a:lstStyle/>
        <a:p>
          <a:endParaRPr lang="en-US"/>
        </a:p>
      </dgm:t>
    </dgm:pt>
    <dgm:pt modelId="{C228BBA3-67B1-4786-89A3-6C5C45E7F26B}" type="sibTrans" cxnId="{D5977F3A-D04A-4142-9E91-4DFE2FA6CA24}">
      <dgm:prSet/>
      <dgm:spPr/>
      <dgm:t>
        <a:bodyPr/>
        <a:lstStyle/>
        <a:p>
          <a:endParaRPr lang="en-US"/>
        </a:p>
      </dgm:t>
    </dgm:pt>
    <dgm:pt modelId="{E15A44D6-CE7C-4FB4-B383-0D5A7D99234E}" type="pres">
      <dgm:prSet presAssocID="{5B82526B-0793-4661-B851-FDDB633444E5}" presName="Name0" presStyleCnt="0">
        <dgm:presLayoutVars>
          <dgm:dir/>
          <dgm:resizeHandles val="exact"/>
        </dgm:presLayoutVars>
      </dgm:prSet>
      <dgm:spPr/>
    </dgm:pt>
    <dgm:pt modelId="{4BBB90DA-3D6D-4B88-9ACA-7A0E043209C6}" type="pres">
      <dgm:prSet presAssocID="{6DEDD9E4-4097-44EF-A205-DA5DFF088C3E}" presName="composite" presStyleCnt="0"/>
      <dgm:spPr/>
    </dgm:pt>
    <dgm:pt modelId="{59899CEE-4CF6-498F-8570-FB06B0452C92}" type="pres">
      <dgm:prSet presAssocID="{6DEDD9E4-4097-44EF-A205-DA5DFF088C3E}" presName="imagSh" presStyleLbl="bgImgPlace1" presStyleIdx="0" presStyleCnt="1" custScaleY="141954" custLinFactNeighborX="-14057" custLinFactNeighborY="61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57150">
          <a:solidFill>
            <a:schemeClr val="accent1">
              <a:lumMod val="40000"/>
              <a:lumOff val="60000"/>
            </a:schemeClr>
          </a:solidFill>
        </a:ln>
      </dgm:spPr>
    </dgm:pt>
    <dgm:pt modelId="{632F43DF-E3B4-410F-8F24-F38A6BB91B46}" type="pres">
      <dgm:prSet presAssocID="{6DEDD9E4-4097-44EF-A205-DA5DFF088C3E}" presName="txNode" presStyleLbl="node1" presStyleIdx="0" presStyleCnt="1" custScaleX="72003" custScaleY="29094" custLinFactNeighborX="-15115" custLinFactNeighborY="11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88D2FB-31A6-46FB-81BF-90079B5BDF5B}" type="presOf" srcId="{6DEDD9E4-4097-44EF-A205-DA5DFF088C3E}" destId="{632F43DF-E3B4-410F-8F24-F38A6BB91B46}" srcOrd="0" destOrd="0" presId="urn:microsoft.com/office/officeart/2005/8/layout/hProcess10"/>
    <dgm:cxn modelId="{DC1FB3F2-B3D2-472E-B337-3C3F8B2C4FAA}" type="presOf" srcId="{5B82526B-0793-4661-B851-FDDB633444E5}" destId="{E15A44D6-CE7C-4FB4-B383-0D5A7D99234E}" srcOrd="0" destOrd="0" presId="urn:microsoft.com/office/officeart/2005/8/layout/hProcess10"/>
    <dgm:cxn modelId="{D5977F3A-D04A-4142-9E91-4DFE2FA6CA24}" srcId="{5B82526B-0793-4661-B851-FDDB633444E5}" destId="{6DEDD9E4-4097-44EF-A205-DA5DFF088C3E}" srcOrd="0" destOrd="0" parTransId="{659B0021-ADC3-41A6-86A0-AD3D2E604E08}" sibTransId="{C228BBA3-67B1-4786-89A3-6C5C45E7F26B}"/>
    <dgm:cxn modelId="{11A230E0-2CA6-4DC2-94E2-ABF6B6BF4F39}" type="presParOf" srcId="{E15A44D6-CE7C-4FB4-B383-0D5A7D99234E}" destId="{4BBB90DA-3D6D-4B88-9ACA-7A0E043209C6}" srcOrd="0" destOrd="0" presId="urn:microsoft.com/office/officeart/2005/8/layout/hProcess10"/>
    <dgm:cxn modelId="{8DDF4BE7-CE95-4DA9-A0A8-3908112148E6}" type="presParOf" srcId="{4BBB90DA-3D6D-4B88-9ACA-7A0E043209C6}" destId="{59899CEE-4CF6-498F-8570-FB06B0452C92}" srcOrd="0" destOrd="0" presId="urn:microsoft.com/office/officeart/2005/8/layout/hProcess10"/>
    <dgm:cxn modelId="{69A3C601-1EE8-4CF9-A80D-1A9856F1ED5A}" type="presParOf" srcId="{4BBB90DA-3D6D-4B88-9ACA-7A0E043209C6}" destId="{632F43DF-E3B4-410F-8F24-F38A6BB91B4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88562-9E01-4681-8E26-F649F192BFF3}">
      <dsp:nvSpPr>
        <dsp:cNvPr id="0" name=""/>
        <dsp:cNvSpPr/>
      </dsp:nvSpPr>
      <dsp:spPr>
        <a:xfrm>
          <a:off x="7140377" y="96336"/>
          <a:ext cx="3652020" cy="3097700"/>
        </a:xfrm>
        <a:prstGeom prst="flowChartOffpageConnector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8575" cap="rnd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B8441-E518-4536-B138-2A5982F8A432}">
      <dsp:nvSpPr>
        <dsp:cNvPr id="0" name=""/>
        <dsp:cNvSpPr/>
      </dsp:nvSpPr>
      <dsp:spPr>
        <a:xfrm>
          <a:off x="3325434" y="1989129"/>
          <a:ext cx="3562490" cy="2049891"/>
        </a:xfrm>
        <a:prstGeom prst="rect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3BB13D-26DF-4EA3-8626-FECAB9A68DC4}">
      <dsp:nvSpPr>
        <dsp:cNvPr id="0" name=""/>
        <dsp:cNvSpPr/>
      </dsp:nvSpPr>
      <dsp:spPr>
        <a:xfrm>
          <a:off x="3439719" y="3375559"/>
          <a:ext cx="3562490" cy="61992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25400" rIns="76200" bIns="0" numCol="1" spcCol="1270" anchor="b" anchorCtr="0">
          <a:noAutofit/>
        </a:bodyPr>
        <a:lstStyle/>
        <a:p>
          <a:pPr lvl="0" algn="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4000" kern="1200"/>
        </a:p>
      </dsp:txBody>
      <dsp:txXfrm>
        <a:off x="3439719" y="3375559"/>
        <a:ext cx="3562490" cy="619924"/>
      </dsp:txXfrm>
    </dsp:sp>
    <dsp:sp modelId="{C00A669D-E70E-46D4-8EB1-7A431402D467}">
      <dsp:nvSpPr>
        <dsp:cNvPr id="0" name=""/>
        <dsp:cNvSpPr/>
      </dsp:nvSpPr>
      <dsp:spPr>
        <a:xfrm>
          <a:off x="3474624" y="2838387"/>
          <a:ext cx="4829454" cy="2955352"/>
        </a:xfrm>
        <a:prstGeom prst="flowChartManualInpu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8575" cap="rnd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7B81C-0AD5-425F-999C-107133393E88}">
      <dsp:nvSpPr>
        <dsp:cNvPr id="0" name=""/>
        <dsp:cNvSpPr/>
      </dsp:nvSpPr>
      <dsp:spPr>
        <a:xfrm>
          <a:off x="6257962" y="473818"/>
          <a:ext cx="1351941" cy="1382729"/>
        </a:xfrm>
        <a:prstGeom prst="rect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53E54-B970-4BD5-B002-43B9C6BB9984}">
      <dsp:nvSpPr>
        <dsp:cNvPr id="0" name=""/>
        <dsp:cNvSpPr/>
      </dsp:nvSpPr>
      <dsp:spPr>
        <a:xfrm>
          <a:off x="5751734" y="1119221"/>
          <a:ext cx="1351941" cy="41347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5751734" y="1119221"/>
        <a:ext cx="1351941" cy="413477"/>
      </dsp:txXfrm>
    </dsp:sp>
    <dsp:sp modelId="{DC8591A2-A475-46FF-AD51-1315C1E1852B}">
      <dsp:nvSpPr>
        <dsp:cNvPr id="0" name=""/>
        <dsp:cNvSpPr/>
      </dsp:nvSpPr>
      <dsp:spPr>
        <a:xfrm>
          <a:off x="1608916" y="78741"/>
          <a:ext cx="4345213" cy="320695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38100" cap="rnd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82384-7925-4DB7-A93C-24095F7607ED}">
      <dsp:nvSpPr>
        <dsp:cNvPr id="0" name=""/>
        <dsp:cNvSpPr/>
      </dsp:nvSpPr>
      <dsp:spPr>
        <a:xfrm>
          <a:off x="8409767" y="3326768"/>
          <a:ext cx="324974" cy="2250612"/>
        </a:xfrm>
        <a:prstGeom prst="rect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089FB-AB76-49C1-88F7-E0B02A539D7D}">
      <dsp:nvSpPr>
        <dsp:cNvPr id="0" name=""/>
        <dsp:cNvSpPr/>
      </dsp:nvSpPr>
      <dsp:spPr>
        <a:xfrm>
          <a:off x="7415070" y="3352232"/>
          <a:ext cx="1685727" cy="41347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7415070" y="3352232"/>
        <a:ext cx="1685727" cy="413477"/>
      </dsp:txXfrm>
    </dsp:sp>
    <dsp:sp modelId="{241F730C-D833-46FC-9197-12D464D6E36A}">
      <dsp:nvSpPr>
        <dsp:cNvPr id="0" name=""/>
        <dsp:cNvSpPr/>
      </dsp:nvSpPr>
      <dsp:spPr>
        <a:xfrm>
          <a:off x="8768674" y="3029915"/>
          <a:ext cx="2741472" cy="2763822"/>
        </a:xfrm>
        <a:prstGeom prst="teardrop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AC3F6-BBF8-4F2E-8C9D-729FEEE66268}">
      <dsp:nvSpPr>
        <dsp:cNvPr id="0" name=""/>
        <dsp:cNvSpPr/>
      </dsp:nvSpPr>
      <dsp:spPr>
        <a:xfrm>
          <a:off x="969533" y="1515072"/>
          <a:ext cx="731251" cy="747058"/>
        </a:xfrm>
        <a:prstGeom prst="rect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D9710-C64D-46EF-95FF-113C5B11861A}">
      <dsp:nvSpPr>
        <dsp:cNvPr id="0" name=""/>
        <dsp:cNvSpPr/>
      </dsp:nvSpPr>
      <dsp:spPr>
        <a:xfrm>
          <a:off x="2293508" y="3630411"/>
          <a:ext cx="731251" cy="41347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12065" rIns="36195" bIns="0" numCol="1" spcCol="1270" anchor="b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2293508" y="3630411"/>
        <a:ext cx="731251" cy="413477"/>
      </dsp:txXfrm>
    </dsp:sp>
    <dsp:sp modelId="{BB25B17D-F858-4307-867C-3B8B3F67633B}">
      <dsp:nvSpPr>
        <dsp:cNvPr id="0" name=""/>
        <dsp:cNvSpPr/>
      </dsp:nvSpPr>
      <dsp:spPr>
        <a:xfrm>
          <a:off x="0" y="3018479"/>
          <a:ext cx="3437220" cy="2738043"/>
        </a:xfrm>
        <a:prstGeom prst="flowChartDelay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38100" cap="rnd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EF935-72D3-4786-AF85-03A72BC9BC79}">
      <dsp:nvSpPr>
        <dsp:cNvPr id="0" name=""/>
        <dsp:cNvSpPr/>
      </dsp:nvSpPr>
      <dsp:spPr>
        <a:xfrm>
          <a:off x="0" y="2056275"/>
          <a:ext cx="1431014" cy="1382729"/>
        </a:xfrm>
        <a:prstGeom prst="rect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FCADE-CBA3-4204-B134-044AEB41928A}">
      <dsp:nvSpPr>
        <dsp:cNvPr id="0" name=""/>
        <dsp:cNvSpPr/>
      </dsp:nvSpPr>
      <dsp:spPr>
        <a:xfrm rot="712660">
          <a:off x="6690816" y="5378213"/>
          <a:ext cx="1431014" cy="41347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6690816" y="5378213"/>
        <a:ext cx="1431014" cy="413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28E19-587D-4C25-B2B8-76AAC79E019A}">
      <dsp:nvSpPr>
        <dsp:cNvPr id="0" name=""/>
        <dsp:cNvSpPr/>
      </dsp:nvSpPr>
      <dsp:spPr>
        <a:xfrm>
          <a:off x="0" y="216852"/>
          <a:ext cx="3976579" cy="48161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38100" cap="rnd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724C7-22EF-4D31-8EE7-62F2146B05AF}">
      <dsp:nvSpPr>
        <dsp:cNvPr id="0" name=""/>
        <dsp:cNvSpPr/>
      </dsp:nvSpPr>
      <dsp:spPr>
        <a:xfrm>
          <a:off x="437423" y="3764357"/>
          <a:ext cx="3539155" cy="11134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La </a:t>
          </a:r>
          <a:r>
            <a:rPr lang="en-US" sz="3400" kern="1200" dirty="0" err="1" smtClean="0"/>
            <a:t>pressoterapia</a:t>
          </a:r>
          <a:endParaRPr lang="en-US" sz="3400" kern="1200" dirty="0"/>
        </a:p>
      </dsp:txBody>
      <dsp:txXfrm>
        <a:off x="437423" y="3764357"/>
        <a:ext cx="3539155" cy="11134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99CEE-4CF6-498F-8570-FB06B0452C92}">
      <dsp:nvSpPr>
        <dsp:cNvPr id="0" name=""/>
        <dsp:cNvSpPr/>
      </dsp:nvSpPr>
      <dsp:spPr>
        <a:xfrm>
          <a:off x="0" y="736806"/>
          <a:ext cx="3206116" cy="45512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57150" cap="rnd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F43DF-E3B4-410F-8F24-F38A6BB91B46}">
      <dsp:nvSpPr>
        <dsp:cNvPr id="0" name=""/>
        <dsp:cNvSpPr/>
      </dsp:nvSpPr>
      <dsp:spPr>
        <a:xfrm>
          <a:off x="710533" y="4654873"/>
          <a:ext cx="2308500" cy="93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Allestiamo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il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laboratorio</a:t>
          </a:r>
          <a:endParaRPr lang="en-US" sz="2500" kern="1200" dirty="0"/>
        </a:p>
      </dsp:txBody>
      <dsp:txXfrm>
        <a:off x="737853" y="4682193"/>
        <a:ext cx="2253860" cy="878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F24DD-19BE-43B5-9726-E04D8DD6603D}" type="datetimeFigureOut">
              <a:rPr lang="it-IT" smtClean="0"/>
              <a:t>04/12/2022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198B8-5B6E-4147-BB99-14A5FF854209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4413" cy="342741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77AE5F-7D45-4C7D-AABE-54BD39BED14C}" type="datetime1">
              <a:rPr lang="it-IT"/>
              <a:t>04/12/2022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92C137-6EAC-4E7C-B3DC-5ADA8CA6EF0E}" type="slidenum">
              <a:rPr/>
              <a:t>‹#›</a:t>
            </a:fld>
            <a:endParaRPr lang="it-IT"/>
          </a:p>
        </p:txBody>
      </p:sp>
      <p:sp>
        <p:nvSpPr>
          <p:cNvPr id="5" name="Titolo 4"/>
          <p:cNvSpPr txBox="1">
            <a:spLocks noGrp="1"/>
          </p:cNvSpPr>
          <p:nvPr>
            <p:ph type="title" idx="4294967295"/>
          </p:nvPr>
        </p:nvSpPr>
        <p:spPr>
          <a:xfrm>
            <a:off x="609480" y="273600"/>
            <a:ext cx="10972439" cy="1144800"/>
          </a:xfrm>
        </p:spPr>
        <p:txBody>
          <a:bodyPr lIns="0" rIns="0" anchor="ctr"/>
          <a:lstStyle>
            <a:lvl1pPr algn="ctr" hangingPunct="0">
              <a:defRPr sz="4400" b="0">
                <a:latin typeface="Arial" panose="020B0604020202020204"/>
              </a:defRPr>
            </a:lvl1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9"/>
          </p:nvPr>
        </p:nvSpPr>
        <p:spPr>
          <a:xfrm>
            <a:off x="609480" y="1604519"/>
            <a:ext cx="10972439" cy="4525920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sz="3200">
                <a:ln>
                  <a:noFill/>
                </a:ln>
                <a:latin typeface="Arial" panose="020B0604020202020204"/>
                <a:ea typeface="Microsoft YaHei" panose="020B0503020204020204" pitchFamily="2" charset="-122"/>
                <a:cs typeface="Mangal" pitchFamily="2"/>
              </a:defRPr>
            </a:lvl1pPr>
          </a:lstStyle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32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367030" y="1465580"/>
            <a:ext cx="10206355" cy="183515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it-IT" altLang="en-US" sz="4000" dirty="0">
                <a:latin typeface="Mongolian Baiti" panose="03000500000000000000" charset="0"/>
                <a:cs typeface="Mongolian Baiti" panose="03000500000000000000" charset="0"/>
              </a:rPr>
              <a:t>ISTITUTO PROFESSIONALE</a:t>
            </a:r>
            <a:r>
              <a:rPr lang="it-IT" altLang="en-US" sz="4900" dirty="0">
                <a:latin typeface="Mongolian Baiti" panose="03000500000000000000" charset="0"/>
                <a:cs typeface="Mongolian Baiti" panose="03000500000000000000" charset="0"/>
              </a:rPr>
              <a:t> </a:t>
            </a:r>
            <a:br>
              <a:rPr lang="it-IT" altLang="en-US" sz="4900" dirty="0">
                <a:latin typeface="Mongolian Baiti" panose="03000500000000000000" charset="0"/>
                <a:cs typeface="Mongolian Baiti" panose="03000500000000000000" charset="0"/>
              </a:rPr>
            </a:br>
            <a:r>
              <a:rPr lang="en-US" sz="4900" dirty="0">
                <a:latin typeface="Mongolian Baiti" panose="03000500000000000000" charset="0"/>
                <a:cs typeface="Mongolian Baiti" panose="03000500000000000000" charset="0"/>
              </a:rPr>
              <a:t>OPERATORE DEL BENESSERE</a:t>
            </a:r>
            <a:r>
              <a:rPr lang="it-IT" altLang="en-US" sz="4900" dirty="0"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it-IT" altLang="en-US" sz="4000" dirty="0">
                <a:latin typeface="Mongolian Baiti" panose="03000500000000000000" charset="0"/>
                <a:cs typeface="Mongolian Baiti" panose="03000500000000000000" charset="0"/>
              </a:rPr>
              <a:t>INDIRIZZO ESTETICA</a:t>
            </a:r>
          </a:p>
        </p:txBody>
      </p:sp>
      <p:pic>
        <p:nvPicPr>
          <p:cNvPr id="4" name="Immagine 5" descr="isis-estetica-01-1024x7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60" y="3811743"/>
            <a:ext cx="3930119" cy="279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6" descr="scuola isis leopoldo ii di lorenza grosset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240" y="115570"/>
            <a:ext cx="2272030" cy="135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Vagabon - Water Me Down (Official Video) mzFb1z_-Cv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030" y="611048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000">
        <p14:reveal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2217"/>
            <a:ext cx="6385027" cy="742639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it-IT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    </a:t>
            </a:r>
            <a:r>
              <a:rPr lang="it-IT" alt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ongolian Baiti" panose="03000500000000000000" charset="0"/>
                <a:cs typeface="Mongolian Baiti" panose="03000500000000000000" charset="0"/>
              </a:rPr>
              <a:t>Laboratorio </a:t>
            </a:r>
            <a:r>
              <a:rPr lang="it-IT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ongolian Baiti" panose="03000500000000000000" charset="0"/>
                <a:cs typeface="Mongolian Baiti" panose="03000500000000000000" charset="0"/>
              </a:rPr>
              <a:t>di manicure</a:t>
            </a:r>
          </a:p>
        </p:txBody>
      </p:sp>
      <p:pic>
        <p:nvPicPr>
          <p:cNvPr id="409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758" y="1672828"/>
            <a:ext cx="659511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3" descr="C:\Users\Utente01\Downloads\IMG_6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0194" y="432217"/>
            <a:ext cx="3116258" cy="30979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2" descr="C:\Users\Utente01\Downloads\IMG_60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130" y="3537126"/>
            <a:ext cx="2820330" cy="3115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000">
        <p14:gallery dir="l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3800" y="549191"/>
            <a:ext cx="6041837" cy="766838"/>
          </a:xfrm>
        </p:spPr>
        <p:txBody>
          <a:bodyPr>
            <a:noAutofit/>
          </a:bodyPr>
          <a:lstStyle/>
          <a:p>
            <a:pPr algn="ctr"/>
            <a:r>
              <a:rPr lang="it-IT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ongolian Baiti" panose="03000500000000000000" charset="0"/>
                <a:cs typeface="Mongolian Baiti" panose="03000500000000000000" charset="0"/>
              </a:rPr>
              <a:t>Laboratorio di manicure</a:t>
            </a:r>
            <a:endParaRPr lang="it-IT" sz="4800" dirty="0">
              <a:latin typeface="Mongolian Baiti" panose="03000500000000000000" charset="0"/>
              <a:cs typeface="Mongolian Baiti" panose="03000500000000000000" charset="0"/>
            </a:endParaRPr>
          </a:p>
        </p:txBody>
      </p:sp>
      <p:pic>
        <p:nvPicPr>
          <p:cNvPr id="3074" name="Picture 2" descr="C:\Users\Utente01\Downloads\IMG_60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9564" y="1748699"/>
            <a:ext cx="5175249" cy="3881437"/>
          </a:xfrm>
          <a:prstGeom prst="rect">
            <a:avLst/>
          </a:prstGeom>
          <a:noFill/>
          <a:effectLst>
            <a:glow rad="317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11" y="2735232"/>
            <a:ext cx="2773428" cy="3985357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62" y="692342"/>
            <a:ext cx="3135571" cy="390019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000">
        <p14:conveyor dir="l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34" y="20320"/>
            <a:ext cx="5964766" cy="853440"/>
          </a:xfrm>
        </p:spPr>
        <p:txBody>
          <a:bodyPr>
            <a:normAutofit/>
          </a:bodyPr>
          <a:lstStyle/>
          <a:p>
            <a:r>
              <a:rPr lang="it-IT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it-IT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ongolian Baiti" panose="03000500000000000000" charset="0"/>
                <a:cs typeface="Mongolian Baiti" panose="03000500000000000000" charset="0"/>
              </a:rPr>
              <a:t>Laboratorio di manicure</a:t>
            </a:r>
            <a:endParaRPr lang="it-IT" sz="4000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230508"/>
              </p:ext>
            </p:extLst>
          </p:nvPr>
        </p:nvGraphicFramePr>
        <p:xfrm>
          <a:off x="311836" y="873760"/>
          <a:ext cx="11718239" cy="583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385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000">
        <p:blinds dir="vert"/>
      </p:transition>
    </mc:Choice>
    <mc:Fallback>
      <p:transition spd="slow" advTm="1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1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3688562-9E01-4681-8E26-F649F192B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graphicEl>
                                              <a:dgm id="{43688562-9E01-4681-8E26-F649F192B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1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E6B8441-E518-4536-B138-2A5982F8A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2">
                                            <p:graphicEl>
                                              <a:dgm id="{FE6B8441-E518-4536-B138-2A5982F8A4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1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23BB13D-26DF-4EA3-8626-FECAB9A68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2">
                                            <p:graphicEl>
                                              <a:dgm id="{623BB13D-26DF-4EA3-8626-FECAB9A68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1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00A669D-E70E-46D4-8EB1-7A431402D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2">
                                            <p:graphicEl>
                                              <a:dgm id="{C00A669D-E70E-46D4-8EB1-7A431402D4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1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647B81C-0AD5-425F-999C-107133393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2">
                                            <p:graphicEl>
                                              <a:dgm id="{9647B81C-0AD5-425F-999C-107133393E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1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E853E54-B970-4BD5-B002-43B9C6BB9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2">
                                            <p:graphicEl>
                                              <a:dgm id="{BE853E54-B970-4BD5-B002-43B9C6BB9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1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EE82384-7925-4DB7-A93C-24095F760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2">
                                            <p:graphicEl>
                                              <a:dgm id="{0EE82384-7925-4DB7-A93C-24095F7607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1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C8591A2-A475-46FF-AD51-1315C1E18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2">
                                            <p:graphicEl>
                                              <a:dgm id="{DC8591A2-A475-46FF-AD51-1315C1E18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1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33089FB-AB76-49C1-88F7-E0B02A539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2">
                                            <p:graphicEl>
                                              <a:dgm id="{A33089FB-AB76-49C1-88F7-E0B02A539D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1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41F730C-D833-46FC-9197-12D464D6E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12">
                                            <p:graphicEl>
                                              <a:dgm id="{241F730C-D833-46FC-9197-12D464D6E3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1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A7AC3F6-BBF8-4F2E-8C9D-729FEEE66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2">
                                            <p:graphicEl>
                                              <a:dgm id="{EA7AC3F6-BBF8-4F2E-8C9D-729FEEE66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1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33D9710-C64D-46EF-95FF-113C5B118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12">
                                            <p:graphicEl>
                                              <a:dgm id="{833D9710-C64D-46EF-95FF-113C5B118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1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35EF935-72D3-4786-AF85-03A72BC9B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12">
                                            <p:graphicEl>
                                              <a:dgm id="{F35EF935-72D3-4786-AF85-03A72BC9B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1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B25B17D-F858-4307-867C-3B8B3F676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12">
                                            <p:graphicEl>
                                              <a:dgm id="{BB25B17D-F858-4307-867C-3B8B3F6763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1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D4FCADE-CBA3-4204-B134-044AEB4192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12">
                                            <p:graphicEl>
                                              <a:dgm id="{DD4FCADE-CBA3-4204-B134-044AEB4192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3331" y="283201"/>
            <a:ext cx="7245220" cy="1032414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golian Baiti" panose="03000500000000000000" charset="0"/>
                <a:cs typeface="Mongolian Baiti" panose="03000500000000000000" charset="0"/>
              </a:rPr>
              <a:t>In laboratorio</a:t>
            </a:r>
            <a:endParaRPr lang="it-IT" sz="44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Mongolian Baiti" panose="03000500000000000000" charset="0"/>
              <a:cs typeface="Mongolian Baiti" panose="03000500000000000000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347694"/>
              </p:ext>
            </p:extLst>
          </p:nvPr>
        </p:nvGraphicFramePr>
        <p:xfrm>
          <a:off x="423225" y="1394926"/>
          <a:ext cx="3976579" cy="5309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Segnaposto contenuto 3" descr="fba6f81b-d055-4bc1-ab7e-2fd4962fa7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8" b="19898"/>
          <a:stretch>
            <a:fillRect/>
          </a:stretch>
        </p:blipFill>
        <p:spPr>
          <a:xfrm>
            <a:off x="7964096" y="894205"/>
            <a:ext cx="3935038" cy="478269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766096904"/>
              </p:ext>
            </p:extLst>
          </p:nvPr>
        </p:nvGraphicFramePr>
        <p:xfrm>
          <a:off x="4653914" y="1037080"/>
          <a:ext cx="3728043" cy="574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 advTm="1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01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401"/>
                            </p:stCondLst>
                            <p:childTnLst>
                              <p:par>
                                <p:cTn id="1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1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Graphic spid="1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2901600"/>
            <a:ext cx="5310938" cy="3737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" y="206595"/>
            <a:ext cx="6396948" cy="3879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2000">
        <p14:glitter pattern="hexagon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tente01\Downloads\IMG_6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46323">
            <a:off x="576662" y="4035695"/>
            <a:ext cx="2679867" cy="2712372"/>
          </a:xfrm>
          <a:prstGeom prst="rect">
            <a:avLst/>
          </a:prstGeom>
          <a:noFill/>
          <a:effectLst>
            <a:glow rad="228600">
              <a:srgbClr val="0070C0">
                <a:alpha val="40000"/>
              </a:srgbClr>
            </a:glow>
            <a:softEdge rad="203200"/>
          </a:effectLst>
          <a:scene3d>
            <a:camera prst="obliqueBottomRight"/>
            <a:lightRig rig="threePt" dir="t"/>
          </a:scene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45419" y="235467"/>
            <a:ext cx="5311036" cy="766308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Autofit/>
          </a:bodyPr>
          <a:lstStyle/>
          <a:p>
            <a:r>
              <a:rPr lang="it-IT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golian Baiti" panose="03000500000000000000" charset="0"/>
                <a:cs typeface="Mongolian Baiti" panose="03000500000000000000" charset="0"/>
              </a:rPr>
              <a:t>Visagismo e make-up</a:t>
            </a:r>
            <a:endParaRPr lang="it-IT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golian Baiti" panose="03000500000000000000" charset="0"/>
              <a:cs typeface="Mongolian Baiti" panose="03000500000000000000" charset="0"/>
            </a:endParaRPr>
          </a:p>
        </p:txBody>
      </p:sp>
      <p:pic>
        <p:nvPicPr>
          <p:cNvPr id="5122" name="Picture 2" descr="C:\Users\Utente01\Downloads\IMG_606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1060254">
            <a:off x="1514618" y="1838452"/>
            <a:ext cx="5847824" cy="21563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9" t="30685" r="-16854" b="1735"/>
          <a:stretch/>
        </p:blipFill>
        <p:spPr>
          <a:xfrm rot="21050925">
            <a:off x="8114812" y="1864241"/>
            <a:ext cx="3867938" cy="4493844"/>
          </a:xfrm>
          <a:prstGeom prst="rect">
            <a:avLst/>
          </a:prstGeom>
          <a:effectLst>
            <a:glow rad="3175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000">
        <p14:prism isContent="1" isInverted="1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527"/>
          <a:stretch/>
        </p:blipFill>
        <p:spPr>
          <a:xfrm>
            <a:off x="6815062" y="481012"/>
            <a:ext cx="3452887" cy="59817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r="16264"/>
          <a:stretch/>
        </p:blipFill>
        <p:spPr>
          <a:xfrm>
            <a:off x="914400" y="481012"/>
            <a:ext cx="4048125" cy="5915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27000">
              <a:schemeClr val="accent1">
                <a:lumMod val="75000"/>
              </a:schemeClr>
            </a:glow>
            <a:outerShdw blurRad="50800" dist="38100" dir="2700000" algn="tl" rotWithShape="0">
              <a:schemeClr val="accent2">
                <a:alpha val="43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>
        <p14:ferris dir="l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10542905" cy="1320800"/>
          </a:xfrm>
        </p:spPr>
        <p:txBody>
          <a:bodyPr/>
          <a:lstStyle/>
          <a:p>
            <a:r>
              <a:rPr lang="it-IT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ongolian Baiti" panose="03000500000000000000" charset="0"/>
                <a:cs typeface="Mongolian Baiti" panose="03000500000000000000" charset="0"/>
              </a:rPr>
              <a:t>Fitocosmetici prodotti nel laboratorio di chimica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240" y="1711986"/>
            <a:ext cx="6568751" cy="4945380"/>
          </a:xfrm>
          <a:prstGeom prst="rect">
            <a:avLst/>
          </a:prstGeom>
          <a:effectLst>
            <a:glow rad="127000">
              <a:schemeClr val="accent1">
                <a:alpha val="96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9" b="21993"/>
          <a:stretch/>
        </p:blipFill>
        <p:spPr>
          <a:xfrm>
            <a:off x="7604792" y="2352675"/>
            <a:ext cx="4150426" cy="3457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76" y="672864"/>
            <a:ext cx="6696268" cy="53733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88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000">
        <p14:flythrough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3840"/>
            <a:ext cx="8596668" cy="955040"/>
          </a:xfrm>
        </p:spPr>
        <p:txBody>
          <a:bodyPr/>
          <a:lstStyle/>
          <a:p>
            <a:r>
              <a:rPr lang="it-IT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...e finalmente la Qualifica!</a:t>
            </a:r>
            <a:endParaRPr lang="it-IT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12506"/>
            <a:ext cx="9017172" cy="5393094"/>
          </a:xfrm>
        </p:spPr>
      </p:pic>
    </p:spTree>
    <p:extLst>
      <p:ext uri="{BB962C8B-B14F-4D97-AF65-F5344CB8AC3E}">
        <p14:creationId xmlns:p14="http://schemas.microsoft.com/office/powerpoint/2010/main" val="138690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2000">
        <p14:glitter pattern="hexagon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9"/>
          </p:nvPr>
        </p:nvSpPr>
        <p:spPr>
          <a:xfrm>
            <a:off x="21050" y="0"/>
            <a:ext cx="12170950" cy="698820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8" name="La Mejor Música Electrónica 2017- Lo Mas Nuevo - Electronic Music Mix 2018[Mpgun.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076528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50035" y="3855456"/>
            <a:ext cx="24732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La	 nostra             scuola </a:t>
            </a:r>
            <a:endParaRPr lang="it-IT" sz="4400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5" name="Picture 2" descr="Risultati immagini per leopoldo ii di lorena grosse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" y="76424"/>
            <a:ext cx="6780840" cy="328498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42" y="155625"/>
            <a:ext cx="3476512" cy="2618841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2165" y="3656716"/>
            <a:ext cx="3217406" cy="3036179"/>
          </a:xfrm>
          <a:prstGeom prst="rect">
            <a:avLst/>
          </a:prstGeom>
          <a:effectLst>
            <a:glow rad="190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40" y="3038474"/>
            <a:ext cx="6086245" cy="375206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45806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2000">
        <p15:prstTrans prst="fallOver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100000">
              <a:srgbClr val="401A5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"/>
          <a:stretch/>
        </p:blipFill>
        <p:spPr>
          <a:xfrm>
            <a:off x="128319" y="676274"/>
            <a:ext cx="2456051" cy="519112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20383" y="409575"/>
            <a:ext cx="9690369" cy="4964006"/>
          </a:xfrm>
        </p:spPr>
        <p:txBody>
          <a:bodyPr>
            <a:normAutofit/>
          </a:bodyPr>
          <a:lstStyle/>
          <a:p>
            <a:pPr algn="just"/>
            <a:r>
              <a:rPr lang="it-IT" sz="4800" b="1" i="1" dirty="0">
                <a:latin typeface="Apple Chancery"/>
                <a:cs typeface="Apple Chancery"/>
              </a:rPr>
              <a:t/>
            </a:r>
            <a:br>
              <a:rPr lang="it-IT" sz="4800" b="1" i="1" dirty="0">
                <a:latin typeface="Apple Chancery"/>
                <a:cs typeface="Apple Chancery"/>
              </a:rPr>
            </a:br>
            <a:r>
              <a:rPr lang="it-IT" sz="4800" b="1" i="1" dirty="0">
                <a:latin typeface="Apple Chancery"/>
                <a:cs typeface="Apple Chancery"/>
              </a:rPr>
              <a:t/>
            </a:r>
            <a:br>
              <a:rPr lang="it-IT" sz="4800" b="1" i="1" dirty="0">
                <a:latin typeface="Apple Chancery"/>
                <a:cs typeface="Apple Chancery"/>
              </a:rPr>
            </a:br>
            <a:r>
              <a:rPr lang="it-IT" sz="48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IMPARARE A  PRENDERSI CURA DI SE STESSI SIGNIFICA FAR STARE  BENE LE PERSONE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2000">
        <p14:ripple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69615" y="72344"/>
            <a:ext cx="10672174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it-IT" alt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Permette di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acquisi</a:t>
            </a:r>
            <a:r>
              <a:rPr lang="it-IT" alt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r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e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competenze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professionalizzanti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negli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ambiti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dell'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accoglienza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,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dell'analisi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dei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bisogni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del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cliente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,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della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pianificazione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e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esecuzione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dei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trattamenti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estetici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allo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scopo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di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mantenere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e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migliorare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il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benessere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psico-fisico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, la salute,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senza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però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implicazioni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di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carattere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medico,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sanitario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 o </a:t>
            </a:r>
            <a:r>
              <a:rPr lang="en-US" sz="3600" b="0" dirty="0" err="1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curativo</a:t>
            </a:r>
            <a:r>
              <a:rPr lang="en-US" sz="3600" b="0" dirty="0">
                <a:solidFill>
                  <a:schemeClr val="accent2"/>
                </a:solidFill>
                <a:latin typeface="Mongolian Baiti" panose="03000500000000000000" charset="0"/>
                <a:cs typeface="Mongolian Baiti" panose="03000500000000000000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60" y="3705290"/>
            <a:ext cx="5141167" cy="2603241"/>
          </a:xfrm>
          <a:prstGeom prst="rect">
            <a:avLst/>
          </a:prstGeom>
          <a:blipFill>
            <a:blip r:embed="rId3"/>
            <a:stretch>
              <a:fillRect l="-39000" r="-39000"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2000">
        <p15:prstTrans prst="curtains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826" y="254719"/>
            <a:ext cx="8961897" cy="635563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2000">
        <p:checker/>
      </p:transition>
    </mc:Choice>
    <mc:Fallback>
      <p:transition spd="slow" advTm="1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675" y="609600"/>
            <a:ext cx="8191500" cy="519404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it-IT" altLang="en-US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ESPERIENZA DIRETTA SUL CAMPO</a:t>
            </a:r>
            <a:r>
              <a:rPr lang="it-IT" altLang="en-US" dirty="0">
                <a:latin typeface="Mongolian Baiti" panose="03000500000000000000" charset="0"/>
                <a:cs typeface="Mongolian Baiti" panose="03000500000000000000" charset="0"/>
              </a:rPr>
              <a:t/>
            </a:r>
            <a:br>
              <a:rPr lang="it-IT" altLang="en-US" dirty="0">
                <a:latin typeface="Mongolian Baiti" panose="03000500000000000000" charset="0"/>
                <a:cs typeface="Mongolian Baiti" panose="03000500000000000000" charset="0"/>
              </a:rPr>
            </a:br>
            <a:r>
              <a:rPr lang="it-IT" altLang="en-US" dirty="0">
                <a:latin typeface="Mongolian Baiti" panose="03000500000000000000" charset="0"/>
                <a:cs typeface="Mongolian Baiti" panose="03000500000000000000" charset="0"/>
              </a:rPr>
              <a:t>		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r="6784" b="6660"/>
          <a:stretch/>
        </p:blipFill>
        <p:spPr>
          <a:xfrm>
            <a:off x="8851855" y="2091717"/>
            <a:ext cx="2972728" cy="314441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Dal secondo anno è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previsto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un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percorso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formativo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di stage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presso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le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aziende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del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territorio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indispensabile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per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completare</a:t>
            </a:r>
            <a:r>
              <a:rPr lang="it-IT" alt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e perfezionare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la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formazione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professionale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. In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alcuni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casi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ha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consentito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l’instaurazione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di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rapporti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lavorativi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tra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il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centro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ospitante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e lo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studente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dopo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che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si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è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qualificato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 o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diplomato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2000">
        <p15:prstTrans prst="origami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it-IT" sz="2000" dirty="0"/>
              <a:t/>
            </a:r>
            <a:br>
              <a:rPr lang="it-IT" sz="2000" dirty="0"/>
            </a:br>
            <a:r>
              <a:rPr lang="it-IT" sz="4400" u="sng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QUALI SONO LE QUALIFICHE</a:t>
            </a:r>
            <a:r>
              <a:rPr lang="it-IT" sz="2000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/>
            </a:r>
            <a:br>
              <a:rPr lang="it-IT" sz="2000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</a:br>
            <a:r>
              <a:rPr lang="it-IT" sz="2000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/>
            </a:r>
            <a:br>
              <a:rPr lang="it-IT" sz="2000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3110" u="sng" dirty="0">
                <a:latin typeface="Mongolian Baiti" panose="03000500000000000000" charset="0"/>
                <a:cs typeface="Mongolian Baiti" panose="03000500000000000000" charset="0"/>
              </a:rPr>
              <a:t>Qualifica al terzo anno: </a:t>
            </a:r>
            <a:r>
              <a:rPr lang="it-IT" sz="3110" b="1" dirty="0">
                <a:solidFill>
                  <a:schemeClr val="accent6">
                    <a:lumMod val="50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ADDETTO ALLE CURE ESTETICHE</a:t>
            </a:r>
            <a:r>
              <a:rPr lang="it-IT" sz="3110" dirty="0">
                <a:latin typeface="Mongolian Baiti" panose="03000500000000000000" charset="0"/>
                <a:cs typeface="Mongolian Baiti" panose="03000500000000000000" charset="0"/>
              </a:rPr>
              <a:t>, permette di lavorare all’interno di Centri estetici, Centri benessere, Beauty-farm,  Centri termali e istituti di bellezza</a:t>
            </a:r>
            <a:br>
              <a:rPr lang="it-IT" sz="3110" dirty="0">
                <a:latin typeface="Mongolian Baiti" panose="03000500000000000000" charset="0"/>
                <a:cs typeface="Mongolian Baiti" panose="03000500000000000000" charset="0"/>
              </a:rPr>
            </a:br>
            <a:r>
              <a:rPr lang="it-IT" sz="3110" dirty="0">
                <a:latin typeface="Mongolian Baiti" panose="03000500000000000000" charset="0"/>
                <a:cs typeface="Mongolian Baiti" panose="03000500000000000000" charset="0"/>
              </a:rPr>
              <a:t/>
            </a:r>
            <a:br>
              <a:rPr lang="it-IT" sz="3110" dirty="0">
                <a:latin typeface="Mongolian Baiti" panose="03000500000000000000" charset="0"/>
                <a:cs typeface="Mongolian Baiti" panose="03000500000000000000" charset="0"/>
              </a:rPr>
            </a:br>
            <a:r>
              <a:rPr lang="it-IT" sz="3110" u="sng" dirty="0">
                <a:latin typeface="Mongolian Baiti" panose="03000500000000000000" charset="0"/>
                <a:cs typeface="Mongolian Baiti" panose="03000500000000000000" charset="0"/>
              </a:rPr>
              <a:t>Qualifica al quarto anno: </a:t>
            </a:r>
            <a:r>
              <a:rPr lang="it-IT" sz="3110" b="1" dirty="0">
                <a:solidFill>
                  <a:schemeClr val="accent6">
                    <a:lumMod val="50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TECNICO DELLE CURE ESTETICHE</a:t>
            </a:r>
            <a:r>
              <a:rPr lang="it-IT" sz="3110" dirty="0">
                <a:latin typeface="Mongolian Baiti" panose="03000500000000000000" charset="0"/>
                <a:cs typeface="Mongolian Baiti" panose="03000500000000000000" charset="0"/>
              </a:rPr>
              <a:t>, consente di intraprendere un’attività lavorativa autonoma. </a:t>
            </a:r>
            <a:br>
              <a:rPr lang="it-IT" sz="3110" dirty="0">
                <a:latin typeface="Mongolian Baiti" panose="03000500000000000000" charset="0"/>
                <a:cs typeface="Mongolian Baiti" panose="03000500000000000000" charset="0"/>
              </a:rPr>
            </a:br>
            <a:r>
              <a:rPr lang="it-IT" sz="3110" dirty="0">
                <a:latin typeface="Mongolian Baiti" panose="03000500000000000000" charset="0"/>
                <a:cs typeface="Mongolian Baiti" panose="03000500000000000000" charset="0"/>
              </a:rPr>
              <a:t/>
            </a:r>
            <a:br>
              <a:rPr lang="it-IT" sz="3110" dirty="0">
                <a:latin typeface="Mongolian Baiti" panose="03000500000000000000" charset="0"/>
                <a:cs typeface="Mongolian Baiti" panose="03000500000000000000" charset="0"/>
              </a:rPr>
            </a:br>
            <a:r>
              <a:rPr lang="it-IT" sz="222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charset="0"/>
                <a:cs typeface="Mongolian Baiti" panose="03000500000000000000" charset="0"/>
              </a:rPr>
              <a:t>Dopo il quarto anno è possibile proseguire in un percorso dell’istruzione  professionale e conseguire il Diploma.</a:t>
            </a:r>
            <a:br>
              <a:rPr lang="it-IT" sz="222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charset="0"/>
                <a:cs typeface="Mongolian Baiti" panose="03000500000000000000" charset="0"/>
              </a:rPr>
            </a:br>
            <a:endParaRPr lang="it-IT" sz="222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545" y="-76200"/>
            <a:ext cx="8596630" cy="76200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000">
        <p15:prstTrans prst="peelOff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28290" y="240030"/>
            <a:ext cx="9140825" cy="897890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golian Baiti" panose="03000500000000000000" charset="0"/>
                <a:cs typeface="Mongolian Baiti" panose="03000500000000000000" charset="0"/>
              </a:rPr>
              <a:t>SBOCCHI PROFESSIONALI</a:t>
            </a:r>
          </a:p>
        </p:txBody>
      </p:sp>
      <p:pic>
        <p:nvPicPr>
          <p:cNvPr id="4" name="Enya - Caribbean Bl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534" y="6014156"/>
            <a:ext cx="609600" cy="60960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1607185" y="2214245"/>
            <a:ext cx="84074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ü"/>
            </a:pPr>
            <a:r>
              <a:rPr lang="it-IT" altLang="en-US" sz="5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centri estetici</a:t>
            </a:r>
          </a:p>
          <a:p>
            <a:pPr marL="571500" indent="-571500">
              <a:buFont typeface="Wingdings" panose="05000000000000000000" charset="0"/>
              <a:buChar char="ü"/>
            </a:pPr>
            <a:r>
              <a:rPr lang="it-IT" altLang="en-US" sz="5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beauty farm</a:t>
            </a:r>
          </a:p>
          <a:p>
            <a:pPr marL="571500" indent="-571500">
              <a:buFont typeface="Wingdings" panose="05000000000000000000" charset="0"/>
              <a:buChar char="ü"/>
            </a:pPr>
            <a:r>
              <a:rPr lang="it-IT" altLang="en-US" sz="5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istituti di bellezza</a:t>
            </a:r>
          </a:p>
          <a:p>
            <a:pPr marL="571500" indent="-571500">
              <a:buFont typeface="Wingdings" panose="05000000000000000000" charset="0"/>
              <a:buChar char="ü"/>
            </a:pPr>
            <a:r>
              <a:rPr lang="it-IT" altLang="en-US" sz="5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centri termali e benessere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000">
        <p14:reveal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0235" y="675498"/>
            <a:ext cx="5010465" cy="78066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it-IT" sz="49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Imparare </a:t>
            </a:r>
            <a:r>
              <a:rPr lang="it-IT" sz="49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lavorando </a:t>
            </a:r>
            <a:r>
              <a:rPr lang="it-IT" sz="49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golian Baiti" panose="03000500000000000000" charset="0"/>
                <a:cs typeface="Mongolian Baiti" panose="03000500000000000000" charset="0"/>
              </a:rPr>
              <a:t>! </a:t>
            </a:r>
            <a:r>
              <a:rPr lang="it-IT" sz="4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it-IT" sz="4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it-IT" sz="4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it-IT" sz="4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it-IT" dirty="0"/>
              <a:t/>
            </a:r>
            <a:br>
              <a:rPr lang="it-IT" dirty="0"/>
            </a:br>
            <a:endParaRPr lang="it-IT" sz="6000" i="1" dirty="0">
              <a:latin typeface="Mongolian Baiti" panose="03000500000000000000" charset="0"/>
              <a:cs typeface="Mongolian Baiti" panose="0300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5" y="1981201"/>
            <a:ext cx="5175249" cy="4343854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36" y="223935"/>
            <a:ext cx="4530049" cy="64992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2000">
        <p15:prstTrans prst="drape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6050" y="-34840"/>
            <a:ext cx="4800383" cy="743104"/>
          </a:xfrm>
        </p:spPr>
        <p:txBody>
          <a:bodyPr/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ongolian Baiti" panose="03000500000000000000" charset="0"/>
                <a:cs typeface="Mongolian Baiti" panose="03000500000000000000" charset="0"/>
              </a:rPr>
              <a:t>Tecniche Estetiche 1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83" y="3774504"/>
            <a:ext cx="3889772" cy="29173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34" y="3412164"/>
            <a:ext cx="4034972" cy="30262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8640" y="330588"/>
            <a:ext cx="3219371" cy="29437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6" y="708264"/>
            <a:ext cx="4034973" cy="30262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 Box 2"/>
          <p:cNvSpPr txBox="1"/>
          <p:nvPr/>
        </p:nvSpPr>
        <p:spPr>
          <a:xfrm>
            <a:off x="5456555" y="148082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000">
        <p14:vortex dir="r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Sfaccettatur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1134</TotalTime>
  <Words>158</Words>
  <Application>Microsoft Office PowerPoint</Application>
  <PresentationFormat>Widescreen</PresentationFormat>
  <Paragraphs>23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Microsoft YaHei</vt:lpstr>
      <vt:lpstr>Apple Chancery</vt:lpstr>
      <vt:lpstr>Arial</vt:lpstr>
      <vt:lpstr>Calibri</vt:lpstr>
      <vt:lpstr>Mangal</vt:lpstr>
      <vt:lpstr>Mongolian Baiti</vt:lpstr>
      <vt:lpstr>StarSymbol</vt:lpstr>
      <vt:lpstr>Trebuchet MS</vt:lpstr>
      <vt:lpstr>Wingdings</vt:lpstr>
      <vt:lpstr>Wingdings 3</vt:lpstr>
      <vt:lpstr>Sfaccettatura</vt:lpstr>
      <vt:lpstr>ISTITUTO PROFESSIONALE  OPERATORE DEL BENESSERE INDIRIZZO ESTETICA</vt:lpstr>
      <vt:lpstr>PowerPoint Presentation</vt:lpstr>
      <vt:lpstr>PowerPoint Presentation</vt:lpstr>
      <vt:lpstr>PowerPoint Presentation</vt:lpstr>
      <vt:lpstr>ESPERIENZA DIRETTA SUL CAMPO     </vt:lpstr>
      <vt:lpstr> QUALI SONO LE QUALIFICHE   Qualifica al terzo anno: ADDETTO ALLE CURE ESTETICHE, permette di lavorare all’interno di Centri estetici, Centri benessere, Beauty-farm,  Centri termali e istituti di bellezza  Qualifica al quarto anno: TECNICO DELLE CURE ESTETICHE, consente di intraprendere un’attività lavorativa autonoma.   Dopo il quarto anno è possibile proseguire in un percorso dell’istruzione  professionale e conseguire il Diploma. </vt:lpstr>
      <vt:lpstr>SBOCCHI PROFESSIONALI</vt:lpstr>
      <vt:lpstr>Imparare lavorando !    </vt:lpstr>
      <vt:lpstr>Tecniche Estetiche 1</vt:lpstr>
      <vt:lpstr>     Laboratorio di manicure</vt:lpstr>
      <vt:lpstr>Laboratorio di manicure</vt:lpstr>
      <vt:lpstr> Laboratorio di manicure</vt:lpstr>
      <vt:lpstr>In laboratorio</vt:lpstr>
      <vt:lpstr>PowerPoint Presentation</vt:lpstr>
      <vt:lpstr>Visagismo e make-up</vt:lpstr>
      <vt:lpstr>PowerPoint Presentation</vt:lpstr>
      <vt:lpstr>Fitocosmetici prodotti nel laboratorio di chimica</vt:lpstr>
      <vt:lpstr>PowerPoint Presentation</vt:lpstr>
      <vt:lpstr>...e finalmente la Qualifica!</vt:lpstr>
      <vt:lpstr>  IMPARARE A  PRENDERSI CURA DI SE STESSI SIGNIFICA FAR STARE  BENE LE PERSONE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PROFESSIONALE    PER IL BENESSERE INDIRIZZO ESTETICA</dc:title>
  <dc:creator>Amedeo</dc:creator>
  <cp:lastModifiedBy>asus</cp:lastModifiedBy>
  <cp:revision>156</cp:revision>
  <dcterms:created xsi:type="dcterms:W3CDTF">2015-11-05T07:26:00Z</dcterms:created>
  <dcterms:modified xsi:type="dcterms:W3CDTF">2022-12-04T23:57:51Z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062FCBC4B3E04F3AB9A9E58D2A5D72AA</vt:lpwstr>
  </property>
  <property fmtid="{D5CDD505-2E9C-101B-9397-08002B2CF9AE}" pid="3" name="KSOProductBuildVer">
    <vt:lpwstr>1033-11.2.0.11386</vt:lpwstr>
  </property>
</Properties>
</file>